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5486400" cy="7315200" type="B5JIS"/>
  <p:notesSz cx="6858000" cy="9144000"/>
  <p:defaultTextStyle>
    <a:defPPr>
      <a:defRPr lang="en-US"/>
    </a:defPPr>
    <a:lvl1pPr marL="0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1pPr>
    <a:lvl2pPr marL="405780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2pPr>
    <a:lvl3pPr marL="811559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3pPr>
    <a:lvl4pPr marL="1217337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4pPr>
    <a:lvl5pPr marL="1623114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5pPr>
    <a:lvl6pPr marL="2028895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6pPr>
    <a:lvl7pPr marL="2434674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7pPr>
    <a:lvl8pPr marL="2840452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8pPr>
    <a:lvl9pPr marL="3246232" algn="l" defTabSz="811559" rtl="0" eaLnBrk="1" latinLnBrk="0" hangingPunct="1">
      <a:defRPr sz="15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2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4114800" cy="2546773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2174"/>
            <a:ext cx="4114800" cy="1766146"/>
          </a:xfrm>
        </p:spPr>
        <p:txBody>
          <a:bodyPr/>
          <a:lstStyle>
            <a:lvl1pPr marL="0" indent="0" algn="ctr">
              <a:buNone/>
              <a:defRPr sz="1080"/>
            </a:lvl1pPr>
            <a:lvl2pPr marL="205740" indent="0" algn="ctr">
              <a:buNone/>
              <a:defRPr sz="900"/>
            </a:lvl2pPr>
            <a:lvl3pPr marL="411480" indent="0" algn="ctr">
              <a:buNone/>
              <a:defRPr sz="810"/>
            </a:lvl3pPr>
            <a:lvl4pPr marL="617220" indent="0" algn="ctr">
              <a:buNone/>
              <a:defRPr sz="720"/>
            </a:lvl4pPr>
            <a:lvl5pPr marL="822960" indent="0" algn="ctr">
              <a:buNone/>
              <a:defRPr sz="720"/>
            </a:lvl5pPr>
            <a:lvl6pPr marL="1028700" indent="0" algn="ctr">
              <a:buNone/>
              <a:defRPr sz="720"/>
            </a:lvl6pPr>
            <a:lvl7pPr marL="1234440" indent="0" algn="ctr">
              <a:buNone/>
              <a:defRPr sz="720"/>
            </a:lvl7pPr>
            <a:lvl8pPr marL="1440180" indent="0" algn="ctr">
              <a:buNone/>
              <a:defRPr sz="720"/>
            </a:lvl8pPr>
            <a:lvl9pPr marL="1645920" indent="0" algn="ctr">
              <a:buNone/>
              <a:defRPr sz="7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389467"/>
            <a:ext cx="1183005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389467"/>
            <a:ext cx="3480435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823721"/>
            <a:ext cx="4732020" cy="3042919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4895428"/>
            <a:ext cx="4732020" cy="1600199"/>
          </a:xfrm>
        </p:spPr>
        <p:txBody>
          <a:bodyPr/>
          <a:lstStyle>
            <a:lvl1pPr marL="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1pPr>
            <a:lvl2pPr marL="2057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8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70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8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92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947333"/>
            <a:ext cx="23317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947333"/>
            <a:ext cx="23317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89467"/>
            <a:ext cx="473202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793241"/>
            <a:ext cx="2321004" cy="878839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672080"/>
            <a:ext cx="232100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793241"/>
            <a:ext cx="2332435" cy="878839"/>
          </a:xfrm>
        </p:spPr>
        <p:txBody>
          <a:bodyPr anchor="b"/>
          <a:lstStyle>
            <a:lvl1pPr marL="0" indent="0">
              <a:buNone/>
              <a:defRPr sz="108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10" b="1"/>
            </a:lvl3pPr>
            <a:lvl4pPr marL="617220" indent="0">
              <a:buNone/>
              <a:defRPr sz="720" b="1"/>
            </a:lvl4pPr>
            <a:lvl5pPr marL="822960" indent="0">
              <a:buNone/>
              <a:defRPr sz="720" b="1"/>
            </a:lvl5pPr>
            <a:lvl6pPr marL="1028700" indent="0">
              <a:buNone/>
              <a:defRPr sz="720" b="1"/>
            </a:lvl6pPr>
            <a:lvl7pPr marL="1234440" indent="0">
              <a:buNone/>
              <a:defRPr sz="720" b="1"/>
            </a:lvl7pPr>
            <a:lvl8pPr marL="1440180" indent="0">
              <a:buNone/>
              <a:defRPr sz="720" b="1"/>
            </a:lvl8pPr>
            <a:lvl9pPr marL="1645920" indent="0">
              <a:buNone/>
              <a:defRPr sz="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672080"/>
            <a:ext cx="2332435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87680"/>
            <a:ext cx="1769507" cy="170688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1053254"/>
            <a:ext cx="2777490" cy="5198533"/>
          </a:xfrm>
        </p:spPr>
        <p:txBody>
          <a:bodyPr/>
          <a:lstStyle>
            <a:lvl1pPr>
              <a:defRPr sz="1440"/>
            </a:lvl1pPr>
            <a:lvl2pPr>
              <a:defRPr sz="1260"/>
            </a:lvl2pPr>
            <a:lvl3pPr>
              <a:defRPr sz="108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194560"/>
            <a:ext cx="1769507" cy="4065694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487680"/>
            <a:ext cx="1769507" cy="1706880"/>
          </a:xfrm>
        </p:spPr>
        <p:txBody>
          <a:bodyPr anchor="b"/>
          <a:lstStyle>
            <a:lvl1pPr>
              <a:defRPr sz="14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2435" y="1053254"/>
            <a:ext cx="2777490" cy="5198533"/>
          </a:xfrm>
        </p:spPr>
        <p:txBody>
          <a:bodyPr/>
          <a:lstStyle>
            <a:lvl1pPr marL="0" indent="0">
              <a:buNone/>
              <a:defRPr sz="1440"/>
            </a:lvl1pPr>
            <a:lvl2pPr marL="205740" indent="0">
              <a:buNone/>
              <a:defRPr sz="1260"/>
            </a:lvl2pPr>
            <a:lvl3pPr marL="411480" indent="0">
              <a:buNone/>
              <a:defRPr sz="108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2194560"/>
            <a:ext cx="1769507" cy="4065694"/>
          </a:xfrm>
        </p:spPr>
        <p:txBody>
          <a:bodyPr/>
          <a:lstStyle>
            <a:lvl1pPr marL="0" indent="0">
              <a:buNone/>
              <a:defRPr sz="720"/>
            </a:lvl1pPr>
            <a:lvl2pPr marL="205740" indent="0">
              <a:buNone/>
              <a:defRPr sz="630"/>
            </a:lvl2pPr>
            <a:lvl3pPr marL="411480" indent="0">
              <a:buNone/>
              <a:defRPr sz="540"/>
            </a:lvl3pPr>
            <a:lvl4pPr marL="617220" indent="0">
              <a:buNone/>
              <a:defRPr sz="450"/>
            </a:lvl4pPr>
            <a:lvl5pPr marL="822960" indent="0">
              <a:buNone/>
              <a:defRPr sz="450"/>
            </a:lvl5pPr>
            <a:lvl6pPr marL="1028700" indent="0">
              <a:buNone/>
              <a:defRPr sz="450"/>
            </a:lvl6pPr>
            <a:lvl7pPr marL="1234440" indent="0">
              <a:buNone/>
              <a:defRPr sz="450"/>
            </a:lvl7pPr>
            <a:lvl8pPr marL="1440180" indent="0">
              <a:buNone/>
              <a:defRPr sz="450"/>
            </a:lvl8pPr>
            <a:lvl9pPr marL="164592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389467"/>
            <a:ext cx="47320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947333"/>
            <a:ext cx="47320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6780107"/>
            <a:ext cx="12344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F4F1-966F-4798-90A8-688214EDD40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6780107"/>
            <a:ext cx="18516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6780107"/>
            <a:ext cx="12344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BC2-8217-4F28-936A-CA095C1D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411480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41148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02870" algn="l" defTabSz="41148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" y="0"/>
            <a:ext cx="52950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sadeghi</dc:creator>
  <cp:lastModifiedBy>sadeghi</cp:lastModifiedBy>
  <cp:revision>6</cp:revision>
  <dcterms:created xsi:type="dcterms:W3CDTF">2018-09-09T08:10:08Z</dcterms:created>
  <dcterms:modified xsi:type="dcterms:W3CDTF">2018-09-09T12:47:17Z</dcterms:modified>
</cp:coreProperties>
</file>